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Merriweather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erriweather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erriweather-italic.fntdata"/><Relationship Id="rId30" Type="http://schemas.openxmlformats.org/officeDocument/2006/relationships/font" Target="fonts/Merriweather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Merriweather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g"/><Relationship Id="rId4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motdepasse.xyz/" TargetMode="External"/><Relationship Id="rId4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19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localhost/wp_workshop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274475" y="3260475"/>
            <a:ext cx="8520600" cy="10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0">
                <a:latin typeface="Merriweather"/>
                <a:ea typeface="Merriweather"/>
                <a:cs typeface="Merriweather"/>
                <a:sym typeface="Merriweather"/>
              </a:rPr>
              <a:t>WordPress</a:t>
            </a:r>
            <a:endParaRPr sz="6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311700" y="41667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 CMS plein de ressources</a:t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7313" y="92850"/>
            <a:ext cx="3569375" cy="356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/>
        </p:nvSpPr>
        <p:spPr>
          <a:xfrm>
            <a:off x="796475" y="10924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Placer dans dossier serveur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+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Renommer le dossier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8325" y="230750"/>
            <a:ext cx="3728099" cy="20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7750" y="2705600"/>
            <a:ext cx="3777074" cy="20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796475" y="10924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Lancer l’installation de Wordpress à partir de localhost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3925" y="838775"/>
            <a:ext cx="4326051" cy="36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/>
        </p:nvSpPr>
        <p:spPr>
          <a:xfrm>
            <a:off x="796475" y="10924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Installation de WordPress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C’est parti !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791627"/>
            <a:ext cx="4233974" cy="33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475" y="353975"/>
            <a:ext cx="5741376" cy="438603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type="title"/>
          </p:nvPr>
        </p:nvSpPr>
        <p:spPr>
          <a:xfrm>
            <a:off x="200475" y="375125"/>
            <a:ext cx="2795400" cy="43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Détails de connexion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à la DB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</a:rPr>
              <a:t>⚠</a:t>
            </a:r>
            <a:endParaRPr>
              <a:solidFill>
                <a:srgbClr val="FF0000"/>
              </a:solidFill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Vérifier que </a:t>
            </a:r>
            <a:r>
              <a:rPr b="1" lang="fr" sz="1200">
                <a:solidFill>
                  <a:srgbClr val="FF0000"/>
                </a:solidFill>
              </a:rPr>
              <a:t>Identifiant</a:t>
            </a:r>
            <a:r>
              <a:rPr lang="fr" sz="1200">
                <a:solidFill>
                  <a:srgbClr val="FF0000"/>
                </a:solidFill>
              </a:rPr>
              <a:t> et </a:t>
            </a:r>
            <a:r>
              <a:rPr b="1" lang="fr" sz="1200">
                <a:solidFill>
                  <a:srgbClr val="FF0000"/>
                </a:solidFill>
              </a:rPr>
              <a:t>Mot de passe</a:t>
            </a:r>
            <a:r>
              <a:rPr lang="fr" sz="1200">
                <a:solidFill>
                  <a:srgbClr val="FF0000"/>
                </a:solidFill>
              </a:rPr>
              <a:t> sont bien ceux que vous utiliser pour vous connecter à phpMyAdmin sur votre ordinateur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82" name="Shape 182"/>
          <p:cNvSpPr txBox="1"/>
          <p:nvPr>
            <p:ph type="title"/>
          </p:nvPr>
        </p:nvSpPr>
        <p:spPr>
          <a:xfrm>
            <a:off x="200475" y="375125"/>
            <a:ext cx="2795400" cy="43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Erreur création auto du fichier wp-config.php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</a:rPr>
              <a:t>⚠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Ne </a:t>
            </a:r>
            <a:r>
              <a:rPr lang="fr" sz="1200">
                <a:solidFill>
                  <a:srgbClr val="FF0000"/>
                </a:solidFill>
              </a:rPr>
              <a:t>cliquez</a:t>
            </a:r>
            <a:r>
              <a:rPr lang="fr" sz="1200">
                <a:solidFill>
                  <a:srgbClr val="FF0000"/>
                </a:solidFill>
              </a:rPr>
              <a:t> pas sur “Lancer l’installation avant d’avoir </a:t>
            </a:r>
            <a:r>
              <a:rPr b="1" lang="fr" sz="1200">
                <a:solidFill>
                  <a:srgbClr val="FF0000"/>
                </a:solidFill>
              </a:rPr>
              <a:t>créer le fichier wp-config</a:t>
            </a:r>
            <a:r>
              <a:rPr lang="fr" sz="1200">
                <a:solidFill>
                  <a:srgbClr val="FF0000"/>
                </a:solidFill>
              </a:rPr>
              <a:t> (racine de votre dossier wp_workshop) et </a:t>
            </a:r>
            <a:r>
              <a:rPr b="1" lang="fr" sz="1200">
                <a:solidFill>
                  <a:srgbClr val="FF0000"/>
                </a:solidFill>
              </a:rPr>
              <a:t>copier-coller le code à l’intérieur et enregistrer</a:t>
            </a:r>
            <a:endParaRPr b="1" sz="1200">
              <a:solidFill>
                <a:srgbClr val="FF0000"/>
              </a:solidFill>
            </a:endParaRP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275" y="378750"/>
            <a:ext cx="5670934" cy="43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89" name="Shape 189"/>
          <p:cNvSpPr txBox="1"/>
          <p:nvPr>
            <p:ph type="title"/>
          </p:nvPr>
        </p:nvSpPr>
        <p:spPr>
          <a:xfrm>
            <a:off x="200475" y="375125"/>
            <a:ext cx="2795400" cy="43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Créer le fichier</a:t>
            </a:r>
            <a:r>
              <a:rPr lang="fr" sz="2400"/>
              <a:t> wp-config.php à la racine de votre site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</a:rPr>
              <a:t>⚠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Ne cliquez pas sur “Lancer l’installation avant d’avoir </a:t>
            </a:r>
            <a:r>
              <a:rPr b="1" lang="fr" sz="1200">
                <a:solidFill>
                  <a:srgbClr val="FF0000"/>
                </a:solidFill>
              </a:rPr>
              <a:t>créer le fichier wp-config.php</a:t>
            </a:r>
            <a:r>
              <a:rPr lang="fr" sz="1200">
                <a:solidFill>
                  <a:srgbClr val="FF0000"/>
                </a:solidFill>
              </a:rPr>
              <a:t> (racine de votre dossier wp_workshop) et </a:t>
            </a:r>
            <a:r>
              <a:rPr b="1" lang="fr" sz="1200">
                <a:solidFill>
                  <a:srgbClr val="FF0000"/>
                </a:solidFill>
              </a:rPr>
              <a:t>copier-coller le code à l’intérieur et </a:t>
            </a:r>
            <a:r>
              <a:rPr b="1" lang="fr" sz="1200">
                <a:solidFill>
                  <a:srgbClr val="FF0000"/>
                </a:solidFill>
              </a:rPr>
              <a:t>enregistrer</a:t>
            </a:r>
            <a:endParaRPr b="1" sz="1200">
              <a:solidFill>
                <a:srgbClr val="FF0000"/>
              </a:solidFill>
            </a:endParaRPr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7625" y="208525"/>
            <a:ext cx="5523425" cy="458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96" name="Shape 196"/>
          <p:cNvSpPr txBox="1"/>
          <p:nvPr>
            <p:ph type="title"/>
          </p:nvPr>
        </p:nvSpPr>
        <p:spPr>
          <a:xfrm>
            <a:off x="464600" y="147400"/>
            <a:ext cx="2795400" cy="47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Bienvenue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Par facilité pour ce workshop indiquer Identifiant: admin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Mot de passe : 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garder celui fournit par wordpress ou générer un mot de passe sécurisé avec le site : </a:t>
            </a:r>
            <a:r>
              <a:rPr b="1" lang="fr" sz="1200" u="sng">
                <a:solidFill>
                  <a:srgbClr val="FF0000"/>
                </a:solidFill>
                <a:hlinkClick r:id="rId3"/>
              </a:rPr>
              <a:t>https://www.motdepasse.xyz/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0000"/>
                </a:solidFill>
              </a:rPr>
              <a:t>⚠</a:t>
            </a:r>
            <a:endParaRPr sz="36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Noter votre identifiant et mot de passe (copier-coller fichier texte)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sinon vous ne pourrez pas vous connecter à votre site WP</a:t>
            </a:r>
            <a:endParaRPr b="1" sz="1200">
              <a:solidFill>
                <a:srgbClr val="FF0000"/>
              </a:solidFill>
            </a:endParaRPr>
          </a:p>
        </p:txBody>
      </p:sp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500" y="183224"/>
            <a:ext cx="4448826" cy="484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03" name="Shape 203"/>
          <p:cNvSpPr txBox="1"/>
          <p:nvPr>
            <p:ph type="title"/>
          </p:nvPr>
        </p:nvSpPr>
        <p:spPr>
          <a:xfrm>
            <a:off x="464600" y="147400"/>
            <a:ext cx="2795400" cy="47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succès 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Bravo WP est installé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sur votre ordinateur</a:t>
            </a:r>
            <a:endParaRPr sz="2400"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300" y="1288413"/>
            <a:ext cx="4017671" cy="242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10" name="Shape 210"/>
          <p:cNvSpPr txBox="1"/>
          <p:nvPr>
            <p:ph type="title"/>
          </p:nvPr>
        </p:nvSpPr>
        <p:spPr>
          <a:xfrm>
            <a:off x="429850" y="397625"/>
            <a:ext cx="2795400" cy="45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Connexion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Connecter vous avec 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l’identifiant et le mot de passe 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que vous aviez 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précédemment noté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00"/>
                </a:solidFill>
              </a:rPr>
              <a:t>Accès à votre site en local: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0000"/>
                </a:solidFill>
              </a:rPr>
              <a:t>http://localhost/wp_workshop/wp-login.php</a:t>
            </a:r>
            <a:endParaRPr b="1" sz="1000">
              <a:solidFill>
                <a:srgbClr val="FF0000"/>
              </a:solidFill>
            </a:endParaRP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950" y="590800"/>
            <a:ext cx="5438051" cy="37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/>
        </p:nvSpPr>
        <p:spPr>
          <a:xfrm>
            <a:off x="342700" y="-585075"/>
            <a:ext cx="7178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17" name="Shape 217"/>
          <p:cNvSpPr txBox="1"/>
          <p:nvPr>
            <p:ph type="title"/>
          </p:nvPr>
        </p:nvSpPr>
        <p:spPr>
          <a:xfrm>
            <a:off x="311700" y="397625"/>
            <a:ext cx="2795400" cy="4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La DB a été complétée lors de l’installation de WordPress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http://localhost/phpmyadmin/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8000" y="372374"/>
            <a:ext cx="5388324" cy="426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Partie 1 : Installation de WordPress</a:t>
            </a:r>
            <a:endParaRPr sz="4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Fin de la partie 1 - Installation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45025" y="1608955"/>
            <a:ext cx="8222100" cy="22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Wordpress.org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vs</a:t>
            </a:r>
            <a:r>
              <a:rPr lang="fr"/>
              <a:t> </a:t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Wordpress.com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560875" y="1473825"/>
            <a:ext cx="8222100" cy="25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 quoi a-t-on besoin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développer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 site WordPress </a:t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 local 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181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Développer un site WordPress en local</a:t>
            </a:r>
            <a:endParaRPr sz="36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grpSp>
        <p:nvGrpSpPr>
          <p:cNvPr id="108" name="Shape 108"/>
          <p:cNvGrpSpPr/>
          <p:nvPr/>
        </p:nvGrpSpPr>
        <p:grpSpPr>
          <a:xfrm>
            <a:off x="461288" y="1017800"/>
            <a:ext cx="2240712" cy="3902400"/>
            <a:chOff x="461288" y="1017800"/>
            <a:chExt cx="2240712" cy="3902400"/>
          </a:xfrm>
        </p:grpSpPr>
        <p:sp>
          <p:nvSpPr>
            <p:cNvPr id="109" name="Shape 109"/>
            <p:cNvSpPr/>
            <p:nvPr/>
          </p:nvSpPr>
          <p:spPr>
            <a:xfrm>
              <a:off x="461288" y="1017800"/>
              <a:ext cx="2240700" cy="3902400"/>
            </a:xfrm>
            <a:prstGeom prst="flowChartAlternateProcess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0" name="Shape 1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4701" y="3835225"/>
              <a:ext cx="1333874" cy="835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Shape 1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69775" y="1973014"/>
              <a:ext cx="1423725" cy="9788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Shape 11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88630" y="2799427"/>
              <a:ext cx="1186015" cy="87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Shape 113"/>
            <p:cNvSpPr/>
            <p:nvPr/>
          </p:nvSpPr>
          <p:spPr>
            <a:xfrm>
              <a:off x="461288" y="1017800"/>
              <a:ext cx="2240700" cy="9714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 txBox="1"/>
            <p:nvPr/>
          </p:nvSpPr>
          <p:spPr>
            <a:xfrm>
              <a:off x="461300" y="1125000"/>
              <a:ext cx="2240700" cy="76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800">
                  <a:solidFill>
                    <a:srgbClr val="FFFFFF"/>
                  </a:solidFill>
                </a:rPr>
                <a:t>Pack serveur local</a:t>
              </a:r>
              <a:endParaRPr b="1" sz="1800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>
                  <a:solidFill>
                    <a:srgbClr val="FFFFFF"/>
                  </a:solidFill>
                </a:rPr>
                <a:t>(Lampp, Xampp, Wamp)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3424372" y="1048800"/>
            <a:ext cx="2240700" cy="3902400"/>
            <a:chOff x="3351462" y="1048800"/>
            <a:chExt cx="2240700" cy="3902400"/>
          </a:xfrm>
        </p:grpSpPr>
        <p:sp>
          <p:nvSpPr>
            <p:cNvPr id="116" name="Shape 116"/>
            <p:cNvSpPr/>
            <p:nvPr/>
          </p:nvSpPr>
          <p:spPr>
            <a:xfrm>
              <a:off x="3351462" y="1048800"/>
              <a:ext cx="2240700" cy="3902400"/>
            </a:xfrm>
            <a:prstGeom prst="flowChartAlternateProcess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7" name="Shape 1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551488" y="2425500"/>
              <a:ext cx="1840649" cy="18406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Shape 118"/>
            <p:cNvSpPr/>
            <p:nvPr/>
          </p:nvSpPr>
          <p:spPr>
            <a:xfrm>
              <a:off x="3351462" y="1048800"/>
              <a:ext cx="2240700" cy="9714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 txBox="1"/>
            <p:nvPr/>
          </p:nvSpPr>
          <p:spPr>
            <a:xfrm>
              <a:off x="3351462" y="1149400"/>
              <a:ext cx="2240700" cy="76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800">
                  <a:solidFill>
                    <a:srgbClr val="FFFFFF"/>
                  </a:solidFill>
                </a:rPr>
                <a:t>Base de données MySQL</a:t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20" name="Shape 120"/>
          <p:cNvGrpSpPr/>
          <p:nvPr/>
        </p:nvGrpSpPr>
        <p:grpSpPr>
          <a:xfrm>
            <a:off x="6387444" y="1048800"/>
            <a:ext cx="2240700" cy="3902400"/>
            <a:chOff x="6387444" y="1048800"/>
            <a:chExt cx="2240700" cy="3902400"/>
          </a:xfrm>
        </p:grpSpPr>
        <p:sp>
          <p:nvSpPr>
            <p:cNvPr id="121" name="Shape 121"/>
            <p:cNvSpPr/>
            <p:nvPr/>
          </p:nvSpPr>
          <p:spPr>
            <a:xfrm>
              <a:off x="6387444" y="1048800"/>
              <a:ext cx="2240700" cy="3902400"/>
            </a:xfrm>
            <a:prstGeom prst="flowChartAlternateProcess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" name="Shape 122"/>
            <p:cNvGrpSpPr/>
            <p:nvPr/>
          </p:nvGrpSpPr>
          <p:grpSpPr>
            <a:xfrm>
              <a:off x="6626531" y="2538223"/>
              <a:ext cx="1762525" cy="1762525"/>
              <a:chOff x="6758550" y="2049625"/>
              <a:chExt cx="1909975" cy="1909975"/>
            </a:xfrm>
          </p:grpSpPr>
          <p:pic>
            <p:nvPicPr>
              <p:cNvPr id="123" name="Shape 123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6758550" y="2049625"/>
                <a:ext cx="1909975" cy="19099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Shape 124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7592715" y="2546505"/>
                <a:ext cx="877618" cy="87761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25" name="Shape 125"/>
            <p:cNvSpPr/>
            <p:nvPr/>
          </p:nvSpPr>
          <p:spPr>
            <a:xfrm>
              <a:off x="6387444" y="1048800"/>
              <a:ext cx="2240700" cy="9714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 txBox="1"/>
            <p:nvPr/>
          </p:nvSpPr>
          <p:spPr>
            <a:xfrm>
              <a:off x="6387444" y="1301800"/>
              <a:ext cx="2240700" cy="76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800">
                  <a:solidFill>
                    <a:srgbClr val="FFFFFF"/>
                  </a:solidFill>
                </a:rPr>
                <a:t>WordPress</a:t>
              </a:r>
              <a:endParaRPr sz="18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45025" y="35842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étapes de l’installation</a:t>
            </a:r>
            <a:endParaRPr/>
          </a:p>
        </p:txBody>
      </p:sp>
      <p:sp>
        <p:nvSpPr>
          <p:cNvPr id="132" name="Shape 132"/>
          <p:cNvSpPr txBox="1"/>
          <p:nvPr/>
        </p:nvSpPr>
        <p:spPr>
          <a:xfrm>
            <a:off x="417925" y="1429175"/>
            <a:ext cx="80763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Lancer son pack serveur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Créer un DB vide avec PHPMyAdmin  - http://localhost/phpmyadmin/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Télécharger dernière version de WordPress en français - https://fr.wordpress.org/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Dézipper</a:t>
            </a:r>
            <a:r>
              <a:rPr lang="fr" sz="1600">
                <a:solidFill>
                  <a:srgbClr val="FFFFFF"/>
                </a:solidFill>
              </a:rPr>
              <a:t> dossier WordPress, </a:t>
            </a:r>
            <a:r>
              <a:rPr lang="fr" sz="1600">
                <a:solidFill>
                  <a:srgbClr val="FFFFFF"/>
                </a:solidFill>
              </a:rPr>
              <a:t>le </a:t>
            </a:r>
            <a:r>
              <a:rPr lang="fr" sz="1600">
                <a:solidFill>
                  <a:srgbClr val="FFFFFF"/>
                </a:solidFill>
              </a:rPr>
              <a:t>renommer et le placer dans le serveur local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Lancer l’installation de WordPress - </a:t>
            </a:r>
            <a:r>
              <a:rPr lang="fr" sz="1600" u="sng">
                <a:solidFill>
                  <a:srgbClr val="FFFFFF"/>
                </a:solidFill>
                <a:hlinkClick r:id="rId3"/>
              </a:rPr>
              <a:t>http://localhost/wp_workshop/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600"/>
              <a:buAutoNum type="arabicPeriod"/>
            </a:pPr>
            <a:r>
              <a:rPr lang="fr" sz="1600">
                <a:solidFill>
                  <a:srgbClr val="FFFFFF"/>
                </a:solidFill>
              </a:rPr>
              <a:t>Et voilà la base de votre site Wordpress est installée!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265475" y="893225"/>
            <a:ext cx="4045200" cy="313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/>
              <a:t>Lancer serveur</a:t>
            </a:r>
            <a:endParaRPr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+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 Ouvrir PHPmyAdmin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(créer DB vide)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http://localhost/phpmyadmin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675" y="152400"/>
            <a:ext cx="394155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02725" y="442250"/>
            <a:ext cx="4045200" cy="369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Télécharger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Wordpress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(</a:t>
            </a:r>
            <a:r>
              <a:rPr lang="fr" sz="3000"/>
              <a:t>en français)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" sz="2400">
                <a:latin typeface="Arial"/>
                <a:ea typeface="Arial"/>
                <a:cs typeface="Arial"/>
                <a:sym typeface="Arial"/>
              </a:rPr>
              <a:t>https://fr.wordpress.org/</a:t>
            </a:r>
            <a:endParaRPr sz="2400"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400" y="598874"/>
            <a:ext cx="4197750" cy="39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675" y="1888713"/>
            <a:ext cx="3721375" cy="1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735150" y="10048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" sz="3600">
                <a:solidFill>
                  <a:schemeClr val="dk1"/>
                </a:solidFill>
              </a:rPr>
              <a:t>Dézipper le dossier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